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56149" y="3244334"/>
            <a:ext cx="223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СанПин2.4.1.3049-13</a:t>
            </a:r>
            <a:endParaRPr lang="ru-RU" dirty="0"/>
          </a:p>
        </p:txBody>
      </p:sp>
      <p:pic>
        <p:nvPicPr>
          <p:cNvPr id="5" name="Рисунок 4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428604"/>
            <a:ext cx="8286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«Детский сад №133 комбинированного вида» Кировского района г.Казани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а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491851"/>
            <a:ext cx="7072362" cy="46517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57422" y="357166"/>
            <a:ext cx="45005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1142984"/>
            <a:ext cx="4143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Принципы работы с родителями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571612"/>
            <a:ext cx="8072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целенаправленность, систематичность, плановость;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-дифференцированный подход к работе с родителями с учетом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многоаспектной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специфики каждой семьи;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-возрастной характер работы с родителями;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-доброжелательность, открытость.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5852" y="285728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Система работы с родителями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3143248"/>
            <a:ext cx="3587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571876"/>
            <a:ext cx="85725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консультации;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индивидуальные и групповые беседы;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папки-передвижки;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информационные уголки для родителей;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анкетирование;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 выставки детских работ;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участие в совместных: проектах, выставках;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собрания;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совместные праздники, спортивные мероприятия, досуги, развлечения;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сайт детского сада.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28604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МБДОУ «Детский сад №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(Далее ООП) разработана в соответствии с Федеральным государственным образовательным стандартом дошкольного образования (Приказ Министерства образования и науки РФ от 17 октября 2013 г. №1155).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ООП определяет содержание и организацию образовательного процесса для детей дошкольного возраста от 2 до 7 лет.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1000108"/>
            <a:ext cx="87154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Конвенцией о правах ребенка (одобрена Генеральной Ассамблеей ООН 20.11.1989, вступила в силу для СССР от 15.09.1990);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Декларация прав ребенка (провозглашена резолюцией 1286 Генеральной Ассамблеи ООН от 20.11.1959);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273-ФЗ от 29.12.2012;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17.10.2013 № 1155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"Об утверждении Федерального государственного образовательного стандарта дошкольного образования";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«Об основных гарантиях прав ребенка в Российской Федерации» от 24.07.1998 (с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и доп.);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«Санитарно-эпидемиологические требования к устройству, содержанию и организации режима работы дошкольных образовательных организаций.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2.4.1.3049-13» (Постановление Главного государственного санитарного врача РФ от 15.05.2013 № 26);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Законом РТ от 08.07.1992 №1569-XII«О государственных языках РТ и других языках в РТ» (в ред.Законов РТ от 28.07.2004 №44-ЗРТ, от 03.12.2009 №54-ЗРТ, от 03.03.2012 №16-3РТ, от 12.06.2014 №53-3РТ);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357166"/>
            <a:ext cx="10386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ООП ДО разработана в соответствии: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428604"/>
            <a:ext cx="78581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сохранение и укрепление здоровья детей дошкольного возраста,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позитивная социализация и всестороннее развитие ребенка дошкольного возраста в адекватных его возрасту детских видах деятельности.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85720" y="727189"/>
            <a:ext cx="857256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охраны и укрепления физического и психического здоровья детей, в том числе их эмоционального благополучия;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обеспечения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формирования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42852"/>
            <a:ext cx="6643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 ООП: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474345"/>
            <a:ext cx="821537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Основные принципы ООП: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полноценного проживания ребенком всех этапов детства (младенческого, раннего и дошкольного возраста), обогащения (амплификации) детского развития;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индивидуализации дошкольного образования;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 содействия и сотрудничество детей и взрослых, признания ребенка полноценным участником (субъектом) образовательных отношений;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 поддержки инициативы детей в различных видах деятельности;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сотрудничество с семьей;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 приобщения детей к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 формирования 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 возрастной адекватности (соответствия условий, требований, методов возрасту и особенностям развития);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учета этнокультурной ситуации развития детей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642918"/>
            <a:ext cx="835824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Организация воспитательно-образовательного процесса осуществляется по основной образовательной программе дошкольного образования МБДОУ «Детский сад №133» с учетом: 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1.Примерной основной образовательной программы дошкольного образования «От рождения до школы» под редакцией Н. Е.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Т. С. Комаровой, М. А. Васильевой;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Региональной программы дошкольного образования.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Төбәкнең мәктәпкәчә белем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бирү программасы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«Сөенеч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Радость познания»;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3.Обучение детей татарской национальности родному языку: УМК для детей 2-7 лет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телдә сөйләшәбез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Ф. В.,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З.М.;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4.Обучение детей татарской национальности русскому языку: Программа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методический комплект «Изучаем русский язык»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Гаффарова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5.Зарипова З.М.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балаларына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өйрәтү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.Обучение русскоязычных детей татарскому языку в детском саду;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6.Программа логопедической работы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Н.В.Нищева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«Комплексная образовательная программа дошкольного образования для детей с тяжелыми нарушениями речи (общим недоразвитием речи) с 3 до 7 лет.»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Р.Б.Стеркина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«Основы безопасности детей дошкольного возраста»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642918"/>
            <a:ext cx="80010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Содержание образования и психолого-педагогическая работа представлены по образовательным областям: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Социально – коммуникативное развитие;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Познавательное развитие;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Речевое развитие;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Художественно – эстетическое развитие;</a:t>
            </a:r>
          </a:p>
          <a:p>
            <a:pPr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Физическое развитие.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дуга 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500042"/>
            <a:ext cx="8215370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 - 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pPr>
              <a:buFontTx/>
              <a:buChar char="-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pPr>
              <a:buFontTx/>
              <a:buChar char="-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pPr>
              <a:buFontTx/>
              <a:buChar char="-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 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>
              <a:buFontTx/>
              <a:buChar char="-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</a:p>
          <a:p>
            <a:pPr>
              <a:buFontTx/>
              <a:buChar char="-"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1378</Words>
  <Application>Microsoft Office PowerPoint</Application>
  <PresentationFormat>Экран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2022-05-20T11:26:28Z</dcterms:created>
  <dcterms:modified xsi:type="dcterms:W3CDTF">2022-11-21T05:13:34Z</dcterms:modified>
</cp:coreProperties>
</file>